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</p:sldIdLst>
  <p:sldSz cx="18288000" cy="10287000"/>
  <p:notesSz cx="6858000" cy="9144000"/>
  <p:embeddedFontLst>
    <p:embeddedFont>
      <p:font typeface="Lilita One" charset="1" panose="02000000000000000000"/>
      <p:regular r:id="rId11"/>
    </p:embeddedFont>
    <p:embeddedFont>
      <p:font typeface="Times New Roman Bold" charset="1" panose="02030802070405020303"/>
      <p:regular r:id="rId12"/>
    </p:embeddedFont>
    <p:embeddedFont>
      <p:font typeface="Times New Roman" charset="1" panose="02030502070405020303"/>
      <p:regular r:id="rId13"/>
    </p:embeddedFont>
    <p:embeddedFont>
      <p:font typeface="One Little Font Bold" charset="1" panose="000008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9.jpeg" Type="http://schemas.openxmlformats.org/officeDocument/2006/relationships/image"/><Relationship Id="rId7" Target="../media/image10.jpeg" Type="http://schemas.openxmlformats.org/officeDocument/2006/relationships/image"/><Relationship Id="rId8" Target="../media/image11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4777" r="0" b="-4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11586" y="1258100"/>
            <a:ext cx="5051575" cy="8543891"/>
          </a:xfrm>
          <a:custGeom>
            <a:avLst/>
            <a:gdLst/>
            <a:ahLst/>
            <a:cxnLst/>
            <a:rect r="r" b="b" t="t" l="l"/>
            <a:pathLst>
              <a:path h="8543891" w="5051575">
                <a:moveTo>
                  <a:pt x="0" y="0"/>
                </a:moveTo>
                <a:lnTo>
                  <a:pt x="5051575" y="0"/>
                </a:lnTo>
                <a:lnTo>
                  <a:pt x="5051575" y="8543891"/>
                </a:lnTo>
                <a:lnTo>
                  <a:pt x="0" y="8543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784785" y="5530045"/>
            <a:ext cx="19274505" cy="9010831"/>
          </a:xfrm>
          <a:custGeom>
            <a:avLst/>
            <a:gdLst/>
            <a:ahLst/>
            <a:cxnLst/>
            <a:rect r="r" b="b" t="t" l="l"/>
            <a:pathLst>
              <a:path h="9010831" w="19274505">
                <a:moveTo>
                  <a:pt x="0" y="0"/>
                </a:moveTo>
                <a:lnTo>
                  <a:pt x="19274505" y="0"/>
                </a:lnTo>
                <a:lnTo>
                  <a:pt x="19274505" y="9010832"/>
                </a:lnTo>
                <a:lnTo>
                  <a:pt x="0" y="90108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3087507" y="601646"/>
            <a:ext cx="6757559" cy="5414494"/>
          </a:xfrm>
          <a:custGeom>
            <a:avLst/>
            <a:gdLst/>
            <a:ahLst/>
            <a:cxnLst/>
            <a:rect r="r" b="b" t="t" l="l"/>
            <a:pathLst>
              <a:path h="5414494" w="6757559">
                <a:moveTo>
                  <a:pt x="0" y="0"/>
                </a:moveTo>
                <a:lnTo>
                  <a:pt x="6757559" y="0"/>
                </a:lnTo>
                <a:lnTo>
                  <a:pt x="6757559" y="5414494"/>
                </a:lnTo>
                <a:lnTo>
                  <a:pt x="0" y="54144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297277" y="7868787"/>
            <a:ext cx="16081668" cy="3645178"/>
          </a:xfrm>
          <a:custGeom>
            <a:avLst/>
            <a:gdLst/>
            <a:ahLst/>
            <a:cxnLst/>
            <a:rect r="r" b="b" t="t" l="l"/>
            <a:pathLst>
              <a:path h="3645178" w="1608166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142221" y="8278631"/>
            <a:ext cx="4593801" cy="2383034"/>
          </a:xfrm>
          <a:custGeom>
            <a:avLst/>
            <a:gdLst/>
            <a:ahLst/>
            <a:cxnLst/>
            <a:rect r="r" b="b" t="t" l="l"/>
            <a:pathLst>
              <a:path h="2383034" w="4593801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145779" y="3199440"/>
            <a:ext cx="9996443" cy="3190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66"/>
              </a:lnSpc>
            </a:pPr>
            <a:r>
              <a:rPr lang="en-US" sz="13082">
                <a:solidFill>
                  <a:srgbClr val="257167"/>
                </a:solidFill>
                <a:latin typeface="Lilita One"/>
                <a:ea typeface="Lilita One"/>
                <a:cs typeface="Lilita One"/>
                <a:sym typeface="Lilita One"/>
              </a:rPr>
              <a:t>WEBSITE </a:t>
            </a:r>
          </a:p>
          <a:p>
            <a:pPr algn="ctr">
              <a:lnSpc>
                <a:spcPts val="12166"/>
              </a:lnSpc>
            </a:pPr>
            <a:r>
              <a:rPr lang="en-US" sz="13082">
                <a:solidFill>
                  <a:srgbClr val="257167"/>
                </a:solidFill>
                <a:latin typeface="Lilita One"/>
                <a:ea typeface="Lilita One"/>
                <a:cs typeface="Lilita One"/>
                <a:sym typeface="Lilita One"/>
              </a:rPr>
              <a:t>NÔNG SẢN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33378" y="7052526"/>
            <a:ext cx="8621244" cy="816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4"/>
              </a:lnSpc>
              <a:spcBef>
                <a:spcPct val="0"/>
              </a:spcBef>
            </a:pPr>
            <a:r>
              <a:rPr lang="en-US" b="true" sz="4238">
                <a:solidFill>
                  <a:srgbClr val="000000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Lê Minh Hận - 0020410355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21686" y="212439"/>
            <a:ext cx="10061561" cy="816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34"/>
              </a:lnSpc>
              <a:spcBef>
                <a:spcPct val="0"/>
              </a:spcBef>
            </a:pPr>
            <a:r>
              <a:rPr lang="en-US" sz="4238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PHÁT TRIỂN ỨNG DỤNG BẰNG JAVA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4777" r="0" b="-4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2086514" y="6199721"/>
            <a:ext cx="17295702" cy="10886590"/>
          </a:xfrm>
          <a:custGeom>
            <a:avLst/>
            <a:gdLst/>
            <a:ahLst/>
            <a:cxnLst/>
            <a:rect r="r" b="b" t="t" l="l"/>
            <a:pathLst>
              <a:path h="10886590" w="17295702">
                <a:moveTo>
                  <a:pt x="0" y="0"/>
                </a:moveTo>
                <a:lnTo>
                  <a:pt x="17295702" y="0"/>
                </a:lnTo>
                <a:lnTo>
                  <a:pt x="17295702" y="10886589"/>
                </a:lnTo>
                <a:lnTo>
                  <a:pt x="0" y="1088658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155290" y="2182871"/>
            <a:ext cx="10645298" cy="5048719"/>
            <a:chOff x="0" y="0"/>
            <a:chExt cx="2466684" cy="116986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66684" cy="1169868"/>
            </a:xfrm>
            <a:custGeom>
              <a:avLst/>
              <a:gdLst/>
              <a:ahLst/>
              <a:cxnLst/>
              <a:rect r="r" b="b" t="t" l="l"/>
              <a:pathLst>
                <a:path h="1169868" w="2466684">
                  <a:moveTo>
                    <a:pt x="24727" y="0"/>
                  </a:moveTo>
                  <a:lnTo>
                    <a:pt x="2441957" y="0"/>
                  </a:lnTo>
                  <a:cubicBezTo>
                    <a:pt x="2448515" y="0"/>
                    <a:pt x="2454805" y="2605"/>
                    <a:pt x="2459442" y="7242"/>
                  </a:cubicBezTo>
                  <a:cubicBezTo>
                    <a:pt x="2464079" y="11880"/>
                    <a:pt x="2466684" y="18169"/>
                    <a:pt x="2466684" y="24727"/>
                  </a:cubicBezTo>
                  <a:lnTo>
                    <a:pt x="2466684" y="1145141"/>
                  </a:lnTo>
                  <a:cubicBezTo>
                    <a:pt x="2466684" y="1158797"/>
                    <a:pt x="2455613" y="1169868"/>
                    <a:pt x="2441957" y="1169868"/>
                  </a:cubicBezTo>
                  <a:lnTo>
                    <a:pt x="24727" y="1169868"/>
                  </a:lnTo>
                  <a:cubicBezTo>
                    <a:pt x="11071" y="1169868"/>
                    <a:pt x="0" y="1158797"/>
                    <a:pt x="0" y="1145141"/>
                  </a:cubicBezTo>
                  <a:lnTo>
                    <a:pt x="0" y="24727"/>
                  </a:lnTo>
                  <a:cubicBezTo>
                    <a:pt x="0" y="11071"/>
                    <a:pt x="11071" y="0"/>
                    <a:pt x="2472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466684" cy="12079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-1297277" y="7868787"/>
            <a:ext cx="16081668" cy="3645178"/>
          </a:xfrm>
          <a:custGeom>
            <a:avLst/>
            <a:gdLst/>
            <a:ahLst/>
            <a:cxnLst/>
            <a:rect r="r" b="b" t="t" l="l"/>
            <a:pathLst>
              <a:path h="3645178" w="1608166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142221" y="8278631"/>
            <a:ext cx="4593801" cy="2383034"/>
          </a:xfrm>
          <a:custGeom>
            <a:avLst/>
            <a:gdLst/>
            <a:ahLst/>
            <a:cxnLst/>
            <a:rect r="r" b="b" t="t" l="l"/>
            <a:pathLst>
              <a:path h="2383034" w="4593801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339018" y="964435"/>
            <a:ext cx="8834163" cy="10844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37"/>
              </a:lnSpc>
              <a:spcBef>
                <a:spcPct val="0"/>
              </a:spcBef>
            </a:pPr>
            <a:r>
              <a:rPr lang="en-US" b="true" sz="7459">
                <a:solidFill>
                  <a:srgbClr val="25716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MỤC TIÊU ĐỀ TÀI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10514" y="2240656"/>
            <a:ext cx="9695638" cy="45169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16138" indent="-408069" lvl="1">
              <a:lnSpc>
                <a:spcPts val="7144"/>
              </a:lnSpc>
              <a:buFont typeface="Arial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Xây dựng website hoàn chỉnh.</a:t>
            </a:r>
          </a:p>
          <a:p>
            <a:pPr algn="l" marL="816138" indent="-408069" lvl="1">
              <a:lnSpc>
                <a:spcPts val="7144"/>
              </a:lnSpc>
              <a:buFont typeface="Arial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Thực hành kết hợp font-end và back-end.</a:t>
            </a:r>
          </a:p>
          <a:p>
            <a:pPr algn="l" marL="816138" indent="-408069" lvl="1">
              <a:lnSpc>
                <a:spcPts val="7144"/>
              </a:lnSpc>
              <a:buFont typeface="Arial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Tạo hệ thống có thể quản lý dữ liệu .</a:t>
            </a:r>
          </a:p>
          <a:p>
            <a:pPr algn="l" marL="816138" indent="-408069" lvl="1">
              <a:lnSpc>
                <a:spcPts val="7144"/>
              </a:lnSpc>
              <a:buFont typeface="Arial"/>
              <a:buChar char="•"/>
            </a:pPr>
            <a:r>
              <a:rPr lang="en-US" sz="378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Áp dụng Tailwind CSS để thiết kế giao diện.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2135037" y="971490"/>
            <a:ext cx="8608171" cy="6897297"/>
          </a:xfrm>
          <a:custGeom>
            <a:avLst/>
            <a:gdLst/>
            <a:ahLst/>
            <a:cxnLst/>
            <a:rect r="r" b="b" t="t" l="l"/>
            <a:pathLst>
              <a:path h="6897297" w="8608171">
                <a:moveTo>
                  <a:pt x="0" y="0"/>
                </a:moveTo>
                <a:lnTo>
                  <a:pt x="8608171" y="0"/>
                </a:lnTo>
                <a:lnTo>
                  <a:pt x="8608171" y="6897297"/>
                </a:lnTo>
                <a:lnTo>
                  <a:pt x="0" y="68972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777" r="0" b="-4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02128" y="4881248"/>
            <a:ext cx="18892255" cy="8910430"/>
          </a:xfrm>
          <a:custGeom>
            <a:avLst/>
            <a:gdLst/>
            <a:ahLst/>
            <a:cxnLst/>
            <a:rect r="r" b="b" t="t" l="l"/>
            <a:pathLst>
              <a:path h="8910430" w="18892255">
                <a:moveTo>
                  <a:pt x="0" y="0"/>
                </a:moveTo>
                <a:lnTo>
                  <a:pt x="18892256" y="0"/>
                </a:lnTo>
                <a:lnTo>
                  <a:pt x="18892256" y="8910431"/>
                </a:lnTo>
                <a:lnTo>
                  <a:pt x="0" y="89104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51187" y="3605315"/>
            <a:ext cx="4846707" cy="2407282"/>
            <a:chOff x="0" y="0"/>
            <a:chExt cx="976437" cy="48498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976437" cy="484981"/>
            </a:xfrm>
            <a:custGeom>
              <a:avLst/>
              <a:gdLst/>
              <a:ahLst/>
              <a:cxnLst/>
              <a:rect r="r" b="b" t="t" l="l"/>
              <a:pathLst>
                <a:path h="484981" w="976437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6720647" y="3605315"/>
            <a:ext cx="4846707" cy="2407282"/>
            <a:chOff x="0" y="0"/>
            <a:chExt cx="976437" cy="484981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76437" cy="484981"/>
            </a:xfrm>
            <a:custGeom>
              <a:avLst/>
              <a:gdLst/>
              <a:ahLst/>
              <a:cxnLst/>
              <a:rect r="r" b="b" t="t" l="l"/>
              <a:pathLst>
                <a:path h="484981" w="976437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2078820" y="3605315"/>
            <a:ext cx="4846707" cy="2407282"/>
            <a:chOff x="0" y="0"/>
            <a:chExt cx="976437" cy="48498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976437" cy="484981"/>
            </a:xfrm>
            <a:custGeom>
              <a:avLst/>
              <a:gdLst/>
              <a:ahLst/>
              <a:cxnLst/>
              <a:rect r="r" b="b" t="t" l="l"/>
              <a:pathLst>
                <a:path h="484981" w="976437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-1297277" y="7868787"/>
            <a:ext cx="16081668" cy="3645178"/>
          </a:xfrm>
          <a:custGeom>
            <a:avLst/>
            <a:gdLst/>
            <a:ahLst/>
            <a:cxnLst/>
            <a:rect r="r" b="b" t="t" l="l"/>
            <a:pathLst>
              <a:path h="3645178" w="1608166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4142221" y="8278631"/>
            <a:ext cx="4593801" cy="2383034"/>
          </a:xfrm>
          <a:custGeom>
            <a:avLst/>
            <a:gdLst/>
            <a:ahLst/>
            <a:cxnLst/>
            <a:rect r="r" b="b" t="t" l="l"/>
            <a:pathLst>
              <a:path h="2383034" w="4593801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3942727" y="877445"/>
            <a:ext cx="10402545" cy="1019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472"/>
              </a:lnSpc>
              <a:spcBef>
                <a:spcPct val="0"/>
              </a:spcBef>
            </a:pPr>
            <a:r>
              <a:rPr lang="en-US" b="true" sz="6959">
                <a:solidFill>
                  <a:srgbClr val="257167"/>
                </a:solidFill>
                <a:latin typeface="Times New Roman Bold"/>
                <a:ea typeface="Times New Roman Bold"/>
                <a:cs typeface="Times New Roman Bold"/>
                <a:sym typeface="Times New Roman Bold"/>
              </a:rPr>
              <a:t>CÔNG NGHỆ SỬ DỤNG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23594" y="3815515"/>
            <a:ext cx="4120753" cy="2097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15"/>
              </a:lnSpc>
              <a:spcBef>
                <a:spcPct val="0"/>
              </a:spcBef>
            </a:pPr>
            <a:r>
              <a:rPr lang="en-US" sz="293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MongoDB: Cơ sở dữ liệu NoSQL lưu trữ dữ liệu dưới dạng BSON (JSON).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379373" y="2949275"/>
            <a:ext cx="2790336" cy="60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86"/>
              </a:lnSpc>
              <a:spcBef>
                <a:spcPct val="0"/>
              </a:spcBef>
            </a:pPr>
            <a:r>
              <a:rPr lang="en-US" b="true" sz="3561" strike="noStrike" u="none">
                <a:solidFill>
                  <a:srgbClr val="FFFFFF"/>
                </a:solidFill>
                <a:latin typeface="One Little Font Bold"/>
                <a:ea typeface="One Little Font Bold"/>
                <a:cs typeface="One Little Font Bold"/>
                <a:sym typeface="One Little Font Bold"/>
              </a:rPr>
              <a:t>01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748832" y="2949275"/>
            <a:ext cx="2790336" cy="606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86"/>
              </a:lnSpc>
              <a:spcBef>
                <a:spcPct val="0"/>
              </a:spcBef>
            </a:pPr>
            <a:r>
              <a:rPr lang="en-US" b="true" sz="3561" strike="noStrike" u="none">
                <a:solidFill>
                  <a:srgbClr val="FFFFFF"/>
                </a:solidFill>
                <a:latin typeface="One Little Font Bold"/>
                <a:ea typeface="One Little Font Bold"/>
                <a:cs typeface="One Little Font Bold"/>
                <a:sym typeface="One Little Font Bold"/>
              </a:rPr>
              <a:t>02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107006" y="2949275"/>
            <a:ext cx="2790336" cy="6066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86"/>
              </a:lnSpc>
              <a:spcBef>
                <a:spcPct val="0"/>
              </a:spcBef>
            </a:pPr>
            <a:r>
              <a:rPr lang="en-US" b="true" sz="3561" strike="noStrike" u="none">
                <a:solidFill>
                  <a:srgbClr val="FFFFFF"/>
                </a:solidFill>
                <a:latin typeface="One Little Font Bold"/>
                <a:ea typeface="One Little Font Bold"/>
                <a:cs typeface="One Little Font Bold"/>
                <a:sym typeface="One Little Font Bold"/>
              </a:rPr>
              <a:t>03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7066884" y="3815515"/>
            <a:ext cx="4144888" cy="20973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96"/>
              </a:lnSpc>
              <a:spcBef>
                <a:spcPct val="0"/>
              </a:spcBef>
            </a:pPr>
            <a:r>
              <a:rPr lang="en-US" sz="292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</a:t>
            </a:r>
            <a:r>
              <a:rPr lang="en-US" sz="2926" strike="noStrike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ress.js: Framework cho Node.js giúp xây dựng RESTful API dễ dàng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447713" y="3815515"/>
            <a:ext cx="4116693" cy="15830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096"/>
              </a:lnSpc>
              <a:spcBef>
                <a:spcPct val="0"/>
              </a:spcBef>
            </a:pPr>
            <a:r>
              <a:rPr lang="en-US" sz="2926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</a:t>
            </a:r>
            <a:r>
              <a:rPr lang="en-US" sz="2926" strike="noStrike" u="non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eact.js: Thư viện xây dựng giao diện người dùng dạng component.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3420993" y="7369673"/>
            <a:ext cx="4846707" cy="2407282"/>
            <a:chOff x="0" y="0"/>
            <a:chExt cx="976437" cy="484981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76437" cy="484981"/>
            </a:xfrm>
            <a:custGeom>
              <a:avLst/>
              <a:gdLst/>
              <a:ahLst/>
              <a:cxnLst/>
              <a:rect r="r" b="b" t="t" l="l"/>
              <a:pathLst>
                <a:path h="484981" w="976437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3793400" y="7522723"/>
            <a:ext cx="4120753" cy="1214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762"/>
              </a:lnSpc>
            </a:pPr>
            <a:r>
              <a:rPr lang="en-US" sz="293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Node.js: Nền tảng chạy JavaScript phía server.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4449179" y="6713632"/>
            <a:ext cx="2790336" cy="60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86"/>
              </a:lnSpc>
              <a:spcBef>
                <a:spcPct val="0"/>
              </a:spcBef>
            </a:pPr>
            <a:r>
              <a:rPr lang="en-US" b="true" sz="3561">
                <a:solidFill>
                  <a:srgbClr val="FFFFFF"/>
                </a:solidFill>
                <a:latin typeface="One Little Font Bold"/>
                <a:ea typeface="One Little Font Bold"/>
                <a:cs typeface="One Little Font Bold"/>
                <a:sym typeface="One Little Font Bold"/>
              </a:rPr>
              <a:t>04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9465430" y="7369673"/>
            <a:ext cx="4846707" cy="2407282"/>
            <a:chOff x="0" y="0"/>
            <a:chExt cx="976437" cy="484981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976437" cy="484981"/>
            </a:xfrm>
            <a:custGeom>
              <a:avLst/>
              <a:gdLst/>
              <a:ahLst/>
              <a:cxnLst/>
              <a:rect r="r" b="b" t="t" l="l"/>
              <a:pathLst>
                <a:path h="484981" w="976437">
                  <a:moveTo>
                    <a:pt x="54310" y="0"/>
                  </a:moveTo>
                  <a:lnTo>
                    <a:pt x="922127" y="0"/>
                  </a:lnTo>
                  <a:cubicBezTo>
                    <a:pt x="952122" y="0"/>
                    <a:pt x="976437" y="24315"/>
                    <a:pt x="976437" y="54310"/>
                  </a:cubicBezTo>
                  <a:lnTo>
                    <a:pt x="976437" y="430671"/>
                  </a:lnTo>
                  <a:cubicBezTo>
                    <a:pt x="976437" y="460665"/>
                    <a:pt x="952122" y="484981"/>
                    <a:pt x="922127" y="484981"/>
                  </a:cubicBezTo>
                  <a:lnTo>
                    <a:pt x="54310" y="484981"/>
                  </a:lnTo>
                  <a:cubicBezTo>
                    <a:pt x="24315" y="484981"/>
                    <a:pt x="0" y="460665"/>
                    <a:pt x="0" y="430671"/>
                  </a:cubicBezTo>
                  <a:lnTo>
                    <a:pt x="0" y="54310"/>
                  </a:lnTo>
                  <a:cubicBezTo>
                    <a:pt x="0" y="24315"/>
                    <a:pt x="24315" y="0"/>
                    <a:pt x="5431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-38100"/>
              <a:ext cx="976437" cy="5230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30" id="30"/>
          <p:cNvSpPr txBox="true"/>
          <p:nvPr/>
        </p:nvSpPr>
        <p:spPr>
          <a:xfrm rot="0">
            <a:off x="9837837" y="7579873"/>
            <a:ext cx="4120753" cy="2097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115"/>
              </a:lnSpc>
              <a:spcBef>
                <a:spcPct val="0"/>
              </a:spcBef>
            </a:pPr>
            <a:r>
              <a:rPr lang="en-US" sz="2939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Tailwind CSS: Framework CSS tiện dụng, dễ tùy biến và responsive.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493616" y="6713632"/>
            <a:ext cx="2790336" cy="6067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986"/>
              </a:lnSpc>
              <a:spcBef>
                <a:spcPct val="0"/>
              </a:spcBef>
            </a:pPr>
            <a:r>
              <a:rPr lang="en-US" b="true" sz="3561">
                <a:solidFill>
                  <a:srgbClr val="FFFFFF"/>
                </a:solidFill>
                <a:latin typeface="One Little Font Bold"/>
                <a:ea typeface="One Little Font Bold"/>
                <a:cs typeface="One Little Font Bold"/>
                <a:sym typeface="One Little Font Bold"/>
              </a:rPr>
              <a:t>05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777" r="0" b="-4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54521" y="2564506"/>
            <a:ext cx="19306203" cy="8620083"/>
          </a:xfrm>
          <a:custGeom>
            <a:avLst/>
            <a:gdLst/>
            <a:ahLst/>
            <a:cxnLst/>
            <a:rect r="r" b="b" t="t" l="l"/>
            <a:pathLst>
              <a:path h="8620083" w="19306203">
                <a:moveTo>
                  <a:pt x="0" y="0"/>
                </a:moveTo>
                <a:lnTo>
                  <a:pt x="19306202" y="0"/>
                </a:lnTo>
                <a:lnTo>
                  <a:pt x="19306202" y="8620083"/>
                </a:lnTo>
                <a:lnTo>
                  <a:pt x="0" y="86200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4134" b="-52254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297277" y="7868787"/>
            <a:ext cx="16081668" cy="3645178"/>
          </a:xfrm>
          <a:custGeom>
            <a:avLst/>
            <a:gdLst/>
            <a:ahLst/>
            <a:cxnLst/>
            <a:rect r="r" b="b" t="t" l="l"/>
            <a:pathLst>
              <a:path h="3645178" w="1608166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42221" y="8278631"/>
            <a:ext cx="4593801" cy="2383034"/>
          </a:xfrm>
          <a:custGeom>
            <a:avLst/>
            <a:gdLst/>
            <a:ahLst/>
            <a:cxnLst/>
            <a:rect r="r" b="b" t="t" l="l"/>
            <a:pathLst>
              <a:path h="2383034" w="4593801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2199385" y="2887118"/>
            <a:ext cx="4369446" cy="4512764"/>
            <a:chOff x="0" y="0"/>
            <a:chExt cx="6350000" cy="65582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6"/>
              <a:stretch>
                <a:fillRect l="-27495" t="0" r="-27495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6959277" y="2887118"/>
            <a:ext cx="4369446" cy="4512764"/>
            <a:chOff x="0" y="0"/>
            <a:chExt cx="6350000" cy="655828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7"/>
              <a:stretch>
                <a:fillRect l="-27519" t="0" r="-27519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11719169" y="2887118"/>
            <a:ext cx="4369446" cy="4512764"/>
            <a:chOff x="0" y="0"/>
            <a:chExt cx="6350000" cy="655828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8"/>
              <a:stretch>
                <a:fillRect l="-27567" t="0" r="-27567" b="0"/>
              </a:stretch>
            </a:blipFill>
          </p:spPr>
        </p:sp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4384108" y="1347498"/>
            <a:ext cx="9519785" cy="9511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937"/>
              </a:lnSpc>
              <a:spcBef>
                <a:spcPct val="0"/>
              </a:spcBef>
            </a:pPr>
            <a:r>
              <a:rPr lang="en-US" sz="7459">
                <a:solidFill>
                  <a:srgbClr val="257167"/>
                </a:solidFill>
                <a:latin typeface="Lilita One"/>
                <a:ea typeface="Lilita One"/>
                <a:cs typeface="Lilita One"/>
                <a:sym typeface="Lilita One"/>
              </a:rPr>
              <a:t>DEMO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l="0" t="-4777" r="0" b="-477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211586" y="1258100"/>
            <a:ext cx="5051575" cy="8543891"/>
          </a:xfrm>
          <a:custGeom>
            <a:avLst/>
            <a:gdLst/>
            <a:ahLst/>
            <a:cxnLst/>
            <a:rect r="r" b="b" t="t" l="l"/>
            <a:pathLst>
              <a:path h="8543891" w="5051575">
                <a:moveTo>
                  <a:pt x="0" y="0"/>
                </a:moveTo>
                <a:lnTo>
                  <a:pt x="5051575" y="0"/>
                </a:lnTo>
                <a:lnTo>
                  <a:pt x="5051575" y="8543891"/>
                </a:lnTo>
                <a:lnTo>
                  <a:pt x="0" y="8543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873013" y="2762259"/>
            <a:ext cx="10541975" cy="28107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681"/>
              </a:lnSpc>
              <a:spcBef>
                <a:spcPct val="0"/>
              </a:spcBef>
            </a:pPr>
            <a:r>
              <a:rPr lang="en-US" sz="11485" strike="noStrike" u="none">
                <a:solidFill>
                  <a:srgbClr val="257167"/>
                </a:solidFill>
                <a:latin typeface="Lilita One"/>
                <a:ea typeface="Lilita One"/>
                <a:cs typeface="Lilita One"/>
                <a:sym typeface="Lilita One"/>
              </a:rPr>
              <a:t>THANK</a:t>
            </a:r>
          </a:p>
          <a:p>
            <a:pPr algn="ctr" marL="0" indent="0" lvl="0">
              <a:lnSpc>
                <a:spcPts val="10681"/>
              </a:lnSpc>
              <a:spcBef>
                <a:spcPct val="0"/>
              </a:spcBef>
            </a:pPr>
            <a:r>
              <a:rPr lang="en-US" sz="11485" strike="noStrike" u="none">
                <a:solidFill>
                  <a:srgbClr val="257167"/>
                </a:solidFill>
                <a:latin typeface="Lilita One"/>
                <a:ea typeface="Lilita One"/>
                <a:cs typeface="Lilita One"/>
                <a:sym typeface="Lilita One"/>
              </a:rPr>
              <a:t>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-784785" y="5530045"/>
            <a:ext cx="19274505" cy="9010831"/>
          </a:xfrm>
          <a:custGeom>
            <a:avLst/>
            <a:gdLst/>
            <a:ahLst/>
            <a:cxnLst/>
            <a:rect r="r" b="b" t="t" l="l"/>
            <a:pathLst>
              <a:path h="9010831" w="19274505">
                <a:moveTo>
                  <a:pt x="0" y="0"/>
                </a:moveTo>
                <a:lnTo>
                  <a:pt x="19274505" y="0"/>
                </a:lnTo>
                <a:lnTo>
                  <a:pt x="19274505" y="9010832"/>
                </a:lnTo>
                <a:lnTo>
                  <a:pt x="0" y="90108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1297277" y="7868787"/>
            <a:ext cx="16081668" cy="3645178"/>
          </a:xfrm>
          <a:custGeom>
            <a:avLst/>
            <a:gdLst/>
            <a:ahLst/>
            <a:cxnLst/>
            <a:rect r="r" b="b" t="t" l="l"/>
            <a:pathLst>
              <a:path h="3645178" w="16081668">
                <a:moveTo>
                  <a:pt x="0" y="0"/>
                </a:moveTo>
                <a:lnTo>
                  <a:pt x="16081668" y="0"/>
                </a:lnTo>
                <a:lnTo>
                  <a:pt x="16081668" y="3645179"/>
                </a:lnTo>
                <a:lnTo>
                  <a:pt x="0" y="36451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142221" y="8278631"/>
            <a:ext cx="4593801" cy="2383034"/>
          </a:xfrm>
          <a:custGeom>
            <a:avLst/>
            <a:gdLst/>
            <a:ahLst/>
            <a:cxnLst/>
            <a:rect r="r" b="b" t="t" l="l"/>
            <a:pathLst>
              <a:path h="2383034" w="4593801">
                <a:moveTo>
                  <a:pt x="0" y="0"/>
                </a:moveTo>
                <a:lnTo>
                  <a:pt x="4593802" y="0"/>
                </a:lnTo>
                <a:lnTo>
                  <a:pt x="4593802" y="2383034"/>
                </a:lnTo>
                <a:lnTo>
                  <a:pt x="0" y="238303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3087507" y="601646"/>
            <a:ext cx="6757559" cy="5414494"/>
          </a:xfrm>
          <a:custGeom>
            <a:avLst/>
            <a:gdLst/>
            <a:ahLst/>
            <a:cxnLst/>
            <a:rect r="r" b="b" t="t" l="l"/>
            <a:pathLst>
              <a:path h="5414494" w="6757559">
                <a:moveTo>
                  <a:pt x="0" y="0"/>
                </a:moveTo>
                <a:lnTo>
                  <a:pt x="6757559" y="0"/>
                </a:lnTo>
                <a:lnTo>
                  <a:pt x="6757559" y="5414494"/>
                </a:lnTo>
                <a:lnTo>
                  <a:pt x="0" y="541449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DAGnGWYX0QE</dc:identifier>
  <dcterms:modified xsi:type="dcterms:W3CDTF">2011-08-01T06:04:30Z</dcterms:modified>
  <cp:revision>1</cp:revision>
  <dc:title>Green Cute Group Project Presentation</dc:title>
</cp:coreProperties>
</file>

<file path=docProps/thumbnail.jpeg>
</file>